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Figtree" pitchFamily="2" charset="0"/>
      <p:regular r:id="rId9"/>
      <p:bold r:id="rId10"/>
      <p:italic r:id="rId11"/>
      <p:boldItalic r:id="rId12"/>
    </p:embeddedFont>
    <p:embeddedFont>
      <p:font typeface="Flow Circular" pitchFamily="2" charset="77"/>
      <p:regular r:id="rId13"/>
    </p:embeddedFont>
    <p:embeddedFont>
      <p:font typeface="Kanit" pitchFamily="2" charset="-34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0d71ebc3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a0d71ebc3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c555d3b5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c555d3b5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c555d3b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c555d3b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c555d3b5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c555d3b5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c555d3b5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c555d3b5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mfE036CvkMFE-kQkGTXeSjUWds4qaoW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6jBlZ5CJdgVRRbn2ie-zZC8L7YjuXf_R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oysQekHX-Krupebkq8AzSlIL7ZSqN86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XcAQCCwHOrQBMWBel8hPfSAkykaxf-ri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941HYz0GJ5hD0wQOvQv5c7EJrgAAwMJg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23017"/>
          <a:stretch/>
        </p:blipFill>
        <p:spPr>
          <a:xfrm>
            <a:off x="-1" y="0"/>
            <a:ext cx="9144003" cy="476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7613" t="11805" r="7229" b="45758"/>
          <a:stretch/>
        </p:blipFill>
        <p:spPr>
          <a:xfrm>
            <a:off x="2183225" y="2766200"/>
            <a:ext cx="1235076" cy="123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7613" t="11805" r="7229" b="45758"/>
          <a:stretch/>
        </p:blipFill>
        <p:spPr>
          <a:xfrm>
            <a:off x="3840050" y="2766200"/>
            <a:ext cx="1235076" cy="123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7613" t="11805" r="7229" b="45758"/>
          <a:stretch/>
        </p:blipFill>
        <p:spPr>
          <a:xfrm>
            <a:off x="5470162" y="2766200"/>
            <a:ext cx="1235076" cy="123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7613" t="11805" r="7229" b="45758"/>
          <a:stretch/>
        </p:blipFill>
        <p:spPr>
          <a:xfrm>
            <a:off x="7100275" y="2766200"/>
            <a:ext cx="1235076" cy="1230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l="64251" t="11805" r="7229" b="45758"/>
          <a:stretch/>
        </p:blipFill>
        <p:spPr>
          <a:xfrm>
            <a:off x="8730375" y="2766200"/>
            <a:ext cx="413625" cy="123072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183213" y="2856925"/>
            <a:ext cx="1235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latin typeface="Kanit"/>
                <a:ea typeface="Kanit"/>
                <a:cs typeface="Kanit"/>
                <a:sym typeface="Kanit"/>
              </a:rPr>
              <a:t>Inclusion of people with disability</a:t>
            </a:r>
            <a:endParaRPr sz="15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826675" y="2942963"/>
            <a:ext cx="1235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Appearance prejudices</a:t>
            </a: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5470150" y="2942963"/>
            <a:ext cx="1235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LGBTQIA+ community inclusion</a:t>
            </a: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100263" y="2827463"/>
            <a:ext cx="12351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Inclusion despite cultural differences</a:t>
            </a: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757075" y="2942975"/>
            <a:ext cx="518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Exp</a:t>
            </a: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rPr>
              <a:t>incl</a:t>
            </a: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183200" y="4051175"/>
            <a:ext cx="1235100" cy="4926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Chiara and Viola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840025" y="4135775"/>
            <a:ext cx="1235100" cy="4926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Vittoria, Marco and Viola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470150" y="4135775"/>
            <a:ext cx="1235100" cy="4926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Emma, Magda and Elsa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100275" y="4095225"/>
            <a:ext cx="1235100" cy="4926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Viola and viktoria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730400" y="4058825"/>
            <a:ext cx="589800" cy="646500"/>
          </a:xfrm>
          <a:prstGeom prst="rect">
            <a:avLst/>
          </a:prstGeom>
          <a:solidFill>
            <a:srgbClr val="18181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Teres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and M</a:t>
            </a: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 title="AUDIO-2023-11-30-19-07-24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8125" y="4133750"/>
            <a:ext cx="749325" cy="7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5">
            <a:alphaModFix/>
          </a:blip>
          <a:srcRect t="8958" b="11688"/>
          <a:stretch/>
        </p:blipFill>
        <p:spPr>
          <a:xfrm>
            <a:off x="2707825" y="0"/>
            <a:ext cx="3241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2937401" y="426700"/>
            <a:ext cx="27822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Kanit"/>
                <a:ea typeface="Kanit"/>
                <a:cs typeface="Kanit"/>
                <a:sym typeface="Kanit"/>
              </a:rPr>
              <a:t>Inclusion of people with disability</a:t>
            </a:r>
            <a:endParaRPr sz="33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824850" y="3116725"/>
            <a:ext cx="2310900" cy="69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Chiara and Viola</a:t>
            </a:r>
            <a:endParaRPr sz="17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28019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1877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title="AUDIO-2023-11-30-20-38-00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75" y="4251050"/>
            <a:ext cx="548625" cy="54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 rotWithShape="1">
          <a:blip r:embed="rId5">
            <a:alphaModFix/>
          </a:blip>
          <a:srcRect t="8958" b="11688"/>
          <a:stretch/>
        </p:blipFill>
        <p:spPr>
          <a:xfrm>
            <a:off x="2707825" y="0"/>
            <a:ext cx="3241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832450" y="3124350"/>
            <a:ext cx="2585400" cy="69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Vittoria, Marco and Viola</a:t>
            </a:r>
            <a:endParaRPr sz="17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937401" y="426700"/>
            <a:ext cx="2782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Kanit"/>
                <a:ea typeface="Kanit"/>
                <a:cs typeface="Kanit"/>
                <a:sym typeface="Kanit"/>
              </a:rPr>
              <a:t>Appearance prejudices</a:t>
            </a:r>
            <a:endParaRPr sz="33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8019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1877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8019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51877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title="New Recording 9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100" y="4217725"/>
            <a:ext cx="604800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5">
            <a:alphaModFix/>
          </a:blip>
          <a:srcRect t="8958" b="11688"/>
          <a:stretch/>
        </p:blipFill>
        <p:spPr>
          <a:xfrm>
            <a:off x="2707825" y="0"/>
            <a:ext cx="3241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2832450" y="3124350"/>
            <a:ext cx="2585400" cy="69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Emma, Magda and Elsa</a:t>
            </a:r>
            <a:endParaRPr sz="17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937401" y="426700"/>
            <a:ext cx="27822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Kanit"/>
                <a:ea typeface="Kanit"/>
                <a:cs typeface="Kanit"/>
                <a:sym typeface="Kanit"/>
              </a:rPr>
              <a:t>LGBTQIA+ community inclusion</a:t>
            </a:r>
            <a:endParaRPr sz="33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28019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1877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8019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1877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 title="AUDIO-2023-11-30-20-40-3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3725" y="4291850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8958" b="11688"/>
          <a:stretch/>
        </p:blipFill>
        <p:spPr>
          <a:xfrm>
            <a:off x="2707825" y="281925"/>
            <a:ext cx="3241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2832450" y="3124350"/>
            <a:ext cx="2585400" cy="69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Viola and Viktoria</a:t>
            </a:r>
            <a:endParaRPr sz="17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2937401" y="281925"/>
            <a:ext cx="27822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 dirty="0">
                <a:latin typeface="Kanit"/>
                <a:ea typeface="Kanit"/>
                <a:cs typeface="Kanit"/>
                <a:sym typeface="Kanit"/>
              </a:rPr>
              <a:t>Inclusion despite cultural differences</a:t>
            </a:r>
            <a:endParaRPr sz="3300" dirty="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28019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51877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8019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51877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 title="AUDIO-2023-11-30-16-43-19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9525" y="4099575"/>
            <a:ext cx="797925" cy="7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t="8958" b="11688"/>
          <a:stretch/>
        </p:blipFill>
        <p:spPr>
          <a:xfrm>
            <a:off x="2707825" y="0"/>
            <a:ext cx="32413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2801975" y="3116725"/>
            <a:ext cx="2730300" cy="70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B7B7B7"/>
                </a:solidFill>
                <a:latin typeface="Figtree"/>
                <a:ea typeface="Figtree"/>
                <a:cs typeface="Figtree"/>
                <a:sym typeface="Figtree"/>
              </a:rPr>
              <a:t>Teresa, Shamira and Michela</a:t>
            </a:r>
            <a:endParaRPr sz="1700">
              <a:solidFill>
                <a:srgbClr val="B7B7B7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937401" y="426700"/>
            <a:ext cx="2782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latin typeface="Kanit"/>
                <a:ea typeface="Kanit"/>
                <a:cs typeface="Kanit"/>
                <a:sym typeface="Kanit"/>
              </a:rPr>
              <a:t>Experienced inclusion</a:t>
            </a:r>
            <a:endParaRPr sz="3300"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8019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187775" y="3940825"/>
            <a:ext cx="604800" cy="27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6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8019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35 6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187775" y="3940825"/>
            <a:ext cx="604800" cy="26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">
                <a:solidFill>
                  <a:schemeClr val="dk2"/>
                </a:solidFill>
                <a:latin typeface="Flow Circular"/>
                <a:ea typeface="Flow Circular"/>
                <a:cs typeface="Flow Circular"/>
                <a:sym typeface="Flow Circular"/>
              </a:rPr>
              <a:t>3mm 56</a:t>
            </a:r>
            <a:endParaRPr sz="500">
              <a:solidFill>
                <a:schemeClr val="dk2"/>
              </a:solidFill>
              <a:latin typeface="Flow Circular"/>
              <a:ea typeface="Flow Circular"/>
              <a:cs typeface="Flow Circular"/>
              <a:sym typeface="Flow Circular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1626500" y="2249575"/>
            <a:ext cx="4661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Macintosh PowerPoint</Application>
  <PresentationFormat>On-screen Show (16:9)</PresentationFormat>
  <Paragraphs>49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Kanit</vt:lpstr>
      <vt:lpstr>Figtree</vt:lpstr>
      <vt:lpstr>Flow Circular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Mariella D'Elia</cp:lastModifiedBy>
  <cp:revision>1</cp:revision>
  <dcterms:modified xsi:type="dcterms:W3CDTF">2023-12-15T17:08:27Z</dcterms:modified>
</cp:coreProperties>
</file>